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BF4D-CBEB-48C2-B5B8-1B1EFB2F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92C27-867D-467F-B3D6-6981D391B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06ACA-5DA2-44FB-82FB-1FE730181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4DAFA-DE2B-4793-97B1-25810972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71B29-8AB3-4FD5-A9A7-FA323866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37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158-9131-4EAD-A128-D1767A7A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75304-FCCF-463B-88F8-C6B39DFC1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FCB6A-7412-432A-9986-06FE5FF0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187A6-F490-476C-BE6E-3005D0AE1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EB696-261F-4487-8229-B4DB32E5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27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8778C5-4FB7-48B5-AE20-2E299745A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43AD4-4B16-440B-9FB7-5970F892A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90585-D529-4A85-B51A-48233CCC6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93308-0D91-4282-AB58-FBBB65A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0B7F-08E9-4D4E-9437-956E597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07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647F-8A1E-4335-B26D-C7D892C7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6F59-2BB0-45B3-9608-401F2AD6B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3638-A73A-4F6C-9343-B93C9932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22E3-CC21-45B5-91E3-471ABEC8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623A9-4AE5-499E-8EDA-6C4AB028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4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303C-4B7F-48F5-98CF-7E5F54F0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B858F-8F0C-464D-AAB8-A472E1292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11D86-A0C8-4DD4-B4A9-A4A19547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6AEA0-AA85-4C05-BBEE-078BE6E04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862AC-E229-49CF-A254-5C7D10BB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6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030F-3E35-4F99-8857-E39F013F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2C00A-BF1B-4A19-9F63-57CE505B3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0F168-6B3C-4F58-805F-82C982BE6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8FCF2-81EC-4E2A-B006-FA45267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90CDF-68F3-49D4-8449-ADDAD705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68FDE-EDC7-4BEC-AA5D-6108A4E2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9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006B-C583-44A5-815F-F68D88D6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E24CD-9843-4262-8C63-62945A592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68B01-FFC7-47A8-9F5B-0B2D1D230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925D6-7692-43E6-976F-33C0A77C7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78E74-7D5C-4120-8B39-901EC7CC3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A7E54-1813-491F-8743-12FDA9F0D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31CDBA-B028-41EC-AC90-C1004B3B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F8C59-2916-4CED-94AE-F9D587F1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83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6880-0F45-4E7C-B5F1-948DE48E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E5F8D-D2D7-4C9E-ACAE-175D2CC6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FC67F-C190-4449-B007-66462207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C3719-D2B2-41C5-A0CF-35B3575A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9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D9898-9389-40FA-A7FF-7A6338EF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B807A-F2B5-4896-BB07-5E049DD7A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56E7A-1509-49B2-845C-586275A6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39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C418-CFC3-4280-B9D3-B75208A9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2D1E9-CC9E-4809-8213-09E5E8F14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3C274-E735-46EE-A4FC-B6D94453F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110C4-70E8-4F11-A2E1-695BDFC23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63539-52F7-4AF9-BFFD-94973DC7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DA804-9B65-43FC-81A2-243783C7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80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5897-BA80-45CA-981A-95E4E6282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6C3F31-AE57-4471-B2F0-1C117B230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DB570-68A2-4D60-A8E6-2B97A131D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966EE-29F0-4E36-9C54-48B31E77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0A077-7EDA-41F0-8A61-0EC4661F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F173F-9566-473F-9AFE-07113B68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73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D6FB2-9002-4A0C-B92F-17C25F98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63F55-99AF-4995-B2E4-2BD8CAE4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2051-D33F-45C5-9D5A-F3BDC0FE8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4EA9C-5788-4AC7-A4FC-8CCFD289DA6F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2F15D-BAF5-470B-B767-6E052D162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69F65-78C2-4601-BD01-1F5490E4C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FDF9E-111A-43AE-8708-4C80431A767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MSIPCMContentMarking" descr="{&quot;HashCode&quot;:-2004313780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BB904828-9656-44CF-B2ED-4A8F2B28DD67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</a:p>
        </p:txBody>
      </p:sp>
    </p:spTree>
    <p:extLst>
      <p:ext uri="{BB962C8B-B14F-4D97-AF65-F5344CB8AC3E}">
        <p14:creationId xmlns:p14="http://schemas.microsoft.com/office/powerpoint/2010/main" val="313818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3A26A-C9EC-4325-92D4-214A0742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83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B457CB-916E-441B-8CCD-E554C1C7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318" y="0"/>
            <a:ext cx="122733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2105E3-28CF-4E62-A5AF-1E76784B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9" y="1"/>
            <a:ext cx="12203749" cy="68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F4556A-7FC4-477D-97E1-AC6496C7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14"/>
            <a:ext cx="12177432" cy="68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86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70123B-6901-4C2D-8CD7-F1037169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400"/>
            <a:ext cx="12210544" cy="68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03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8861F-C618-4D2D-90BF-F4AF5DAE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2" y="17059"/>
            <a:ext cx="12222481" cy="6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9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B8640F-8738-4F51-805A-62BCBF8D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8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57576-7874-4164-831C-A32B3540C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30" y="0"/>
            <a:ext cx="1220885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04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D23F2D0-ADC5-4D61-9C22-C359F682E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31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4ED36A-CD68-4232-9AA0-DBE0A85B1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0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1A748D9-E7A7-4ED2-837F-4B801D6B7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1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67F53-EB2A-4F0A-9A9A-8F7A92131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81"/>
            <a:ext cx="12192000" cy="68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73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F7C80BA6-3B27-4B3D-8604-F20A28C7D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9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190D286-2204-4CDE-837D-0E58E2AB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98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006C90D-2C40-4A43-AA4A-8B24D6CAB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r="1185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31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6CF58F5-0342-4251-9D51-8BED8D3B5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CDA59D7-99C1-421E-8464-A56F6031C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67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logo on a blue background&#10;&#10;Description automatically generated with low confidence">
            <a:extLst>
              <a:ext uri="{FF2B5EF4-FFF2-40B4-BE49-F238E27FC236}">
                <a16:creationId xmlns:a16="http://schemas.microsoft.com/office/drawing/2014/main" id="{10502F73-395B-46E5-880F-C8B858D31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66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C6F36-E8F2-4A55-BAEC-92C68437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69" y="643467"/>
            <a:ext cx="698566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36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7D8A137-80F7-4497-BC15-12C450FBF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3" y="643467"/>
            <a:ext cx="981685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4F18751-E76B-4B41-AF04-CF44C8C8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00" y="643467"/>
            <a:ext cx="977379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2A00C5-1B7C-4942-8AAB-4B35E897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497726-DB5D-4092-A151-D418D164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663"/>
            <a:ext cx="12192000" cy="68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1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018DE9-133E-4A20-831D-99F71949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8499"/>
            <a:ext cx="12192001" cy="6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4F91B990-8935-44DC-90AF-6E7FE9518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08FD6D-E4E7-42DC-9033-8CA1CDA9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041"/>
            <a:ext cx="12191999" cy="69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5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6C965-C0E0-4CDD-9ADC-A2546147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867"/>
            <a:ext cx="12192000" cy="692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5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9A892-F0C2-4D17-B0FA-F06FC6EE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5"/>
            <a:ext cx="12209446" cy="684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68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GOSWAMI Abhishek</dc:creator>
  <cp:lastModifiedBy>GOSWAMI Abhishek</cp:lastModifiedBy>
  <cp:revision>1</cp:revision>
  <dcterms:created xsi:type="dcterms:W3CDTF">2021-11-23T10:09:04Z</dcterms:created>
  <dcterms:modified xsi:type="dcterms:W3CDTF">2021-11-23T12:58:12Z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314f5b1-ef04-46e0-8957-be9652623f41_Enabled">
    <vt:lpwstr>true</vt:lpwstr>
  </property>
  <property fmtid="{D5CDD505-2E9C-101B-9397-08002B2CF9AE}" pid="3" name="MSIP_Label_f314f5b1-ef04-46e0-8957-be9652623f41_SetDate">
    <vt:lpwstr>2021-11-23T12:57:47Z</vt:lpwstr>
  </property>
  <property fmtid="{D5CDD505-2E9C-101B-9397-08002B2CF9AE}" pid="4" name="MSIP_Label_f314f5b1-ef04-46e0-8957-be9652623f41_Method">
    <vt:lpwstr>Standard</vt:lpwstr>
  </property>
  <property fmtid="{D5CDD505-2E9C-101B-9397-08002B2CF9AE}" pid="5" name="MSIP_Label_f314f5b1-ef04-46e0-8957-be9652623f41_Name">
    <vt:lpwstr>C2 - UK</vt:lpwstr>
  </property>
  <property fmtid="{D5CDD505-2E9C-101B-9397-08002B2CF9AE}" pid="6" name="MSIP_Label_f314f5b1-ef04-46e0-8957-be9652623f41_SiteId">
    <vt:lpwstr>8b87af7d-8647-4dc7-8df4-5f69a2011bb5</vt:lpwstr>
  </property>
  <property fmtid="{D5CDD505-2E9C-101B-9397-08002B2CF9AE}" pid="7" name="MSIP_Label_f314f5b1-ef04-46e0-8957-be9652623f41_ActionId">
    <vt:lpwstr>022784af-24ca-4514-b48a-998dc4ef82b2</vt:lpwstr>
  </property>
  <property fmtid="{D5CDD505-2E9C-101B-9397-08002B2CF9AE}" pid="8" name="MSIP_Label_f314f5b1-ef04-46e0-8957-be9652623f41_ContentBits">
    <vt:lpwstr>3</vt:lpwstr>
  </property>
</Properties>
</file>